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65" r:id="rId3"/>
    <p:sldId id="266" r:id="rId4"/>
    <p:sldId id="269" r:id="rId5"/>
    <p:sldId id="268" r:id="rId6"/>
    <p:sldId id="272" r:id="rId7"/>
    <p:sldId id="271" r:id="rId8"/>
    <p:sldId id="273" r:id="rId9"/>
    <p:sldId id="270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79" autoAdjust="0"/>
  </p:normalViewPr>
  <p:slideViewPr>
    <p:cSldViewPr snapToGrid="0">
      <p:cViewPr>
        <p:scale>
          <a:sx n="96" d="100"/>
          <a:sy n="96" d="100"/>
        </p:scale>
        <p:origin x="-1037" y="-14"/>
      </p:cViewPr>
      <p:guideLst>
        <p:guide orient="horz" pos="2281"/>
        <p:guide orient="horz" pos="2505"/>
        <p:guide orient="horz" pos="57"/>
        <p:guide pos="2880"/>
        <p:guide pos="261"/>
        <p:guide pos="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80D2B93-D3AE-4D52-8994-7D164C64E11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880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A9AD1-270F-4607-9E8B-6CD4BEF8DE1B}" type="slidenum">
              <a:rPr lang="en-GB"/>
              <a:pPr/>
              <a:t>1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A9AD1-270F-4607-9E8B-6CD4BEF8DE1B}" type="slidenum">
              <a:rPr lang="en-GB"/>
              <a:pPr/>
              <a:t>2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A9AD1-270F-4607-9E8B-6CD4BEF8DE1B}" type="slidenum">
              <a:rPr lang="en-GB"/>
              <a:pPr/>
              <a:t>3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A9AD1-270F-4607-9E8B-6CD4BEF8DE1B}" type="slidenum">
              <a:rPr lang="en-GB"/>
              <a:pPr/>
              <a:t>4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A9AD1-270F-4607-9E8B-6CD4BEF8DE1B}" type="slidenum">
              <a:rPr lang="en-GB"/>
              <a:pPr/>
              <a:t>5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A9AD1-270F-4607-9E8B-6CD4BEF8DE1B}" type="slidenum">
              <a:rPr lang="en-GB"/>
              <a:pPr/>
              <a:t>9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Gingham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55875" y="1628775"/>
            <a:ext cx="4103688" cy="21605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55875" y="3886200"/>
            <a:ext cx="4103688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0E65B2F-6ECF-4113-8349-9E947F7E7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427A8-444D-403F-806E-67D211DE59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274638"/>
            <a:ext cx="183832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1913" y="274638"/>
            <a:ext cx="536416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EB4E3-7EE1-4302-AACC-C390669582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73548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331913" y="1600200"/>
            <a:ext cx="7354887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AD75827-C5DB-40A6-93E5-0B85A9FF77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74638"/>
            <a:ext cx="73548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1913" y="1600200"/>
            <a:ext cx="360045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763" y="1600200"/>
            <a:ext cx="360203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CF843A-BCF7-426E-86A3-4A1E4BEDA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01CE1-5FBC-4E36-ACC1-39AC4249BA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084D0-8F2C-4F14-BD7A-434CD89A2E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913" y="1600200"/>
            <a:ext cx="36004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763" y="1600200"/>
            <a:ext cx="36020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D3B74-1D4D-419E-84C9-2E2E377AB9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EBBA1-23E0-46E5-B581-7F0F6B5D52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90081-DC1C-4F01-BBFC-74063A26C3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052DF-644F-4AFF-9CDA-6B8A0F9C72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FA5E3-4E25-4A34-BC8B-DC65EF5946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373B8-B605-40F5-89DB-96A36710D0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ingham4"/>
          <p:cNvPicPr>
            <a:picLocks noChangeArrowheads="1"/>
          </p:cNvPicPr>
          <p:nvPr userDrawn="1"/>
        </p:nvPicPr>
        <p:blipFill>
          <a:blip r:embed="rId15" cstate="print"/>
          <a:srcRect t="7602" r="85638" b="6593"/>
          <a:stretch>
            <a:fillRect/>
          </a:stretch>
        </p:blipFill>
        <p:spPr bwMode="auto">
          <a:xfrm>
            <a:off x="-4763" y="0"/>
            <a:ext cx="1343026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274638"/>
            <a:ext cx="73548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600200"/>
            <a:ext cx="73548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3C89E80-7100-4600-ABE3-0E16268C0DD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723900"/>
          </a:xfrm>
        </p:spPr>
        <p:txBody>
          <a:bodyPr/>
          <a:lstStyle/>
          <a:p>
            <a:r>
              <a:rPr lang="en-GB" b="1" u="sng" dirty="0" smtClean="0">
                <a:solidFill>
                  <a:schemeClr val="bg1"/>
                </a:solidFill>
              </a:rPr>
              <a:t>Journal Examples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Golden Slumbers\Desktop\Charlinda Haudley 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9994"/>
            <a:ext cx="4446494" cy="6028006"/>
          </a:xfrm>
          <a:prstGeom prst="rect">
            <a:avLst/>
          </a:prstGeom>
          <a:noFill/>
        </p:spPr>
      </p:pic>
      <p:pic>
        <p:nvPicPr>
          <p:cNvPr id="2051" name="Picture 3" descr="C:\Users\Golden Slumbers\Desktop\Happiness Journal Samples\Shown In Class\Round 2\Lillie Blaustein 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8271" y="794895"/>
            <a:ext cx="4515729" cy="6063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olden Slumbers\Desktop\Happiness Journal Samples\Shown In Class\Round 2\Joseph Wilkinson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719" y="989830"/>
            <a:ext cx="4500282" cy="5868170"/>
          </a:xfrm>
          <a:prstGeom prst="rect">
            <a:avLst/>
          </a:prstGeom>
          <a:noFill/>
        </p:spPr>
      </p:pic>
      <p:pic>
        <p:nvPicPr>
          <p:cNvPr id="8" name="Picture 7" descr="C:\Users\Golden Slumbers\Desktop\Happiness Journal Samples\Shown In Class\Round 2\Gabrielle Richman 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5845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olden Slumbers\Desktop\Happiness Journal Samples\Shown In Class\Round 2\Danielle Murrieta 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111"/>
            <a:ext cx="4473763" cy="6335889"/>
          </a:xfrm>
          <a:prstGeom prst="rect">
            <a:avLst/>
          </a:prstGeom>
          <a:noFill/>
        </p:spPr>
      </p:pic>
      <p:pic>
        <p:nvPicPr>
          <p:cNvPr id="3075" name="Picture 3" descr="C:\Users\Golden Slumbers\Desktop\Happiness Journal Samples\Shown In Class\Round 2\Caitlin Hayes 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7889" y="0"/>
            <a:ext cx="4586111" cy="5869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nausha Thompson 5 copy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10032" r="12320" b="2508"/>
          <a:stretch/>
        </p:blipFill>
        <p:spPr>
          <a:xfrm>
            <a:off x="4555626" y="409222"/>
            <a:ext cx="4588374" cy="6081889"/>
          </a:xfrm>
          <a:prstGeom prst="rect">
            <a:avLst/>
          </a:prstGeom>
        </p:spPr>
      </p:pic>
      <p:pic>
        <p:nvPicPr>
          <p:cNvPr id="2" name="Picture 1" descr="Kelsey McLaughlin 3 copy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8" t="8856" r="9832" b="6072"/>
          <a:stretch/>
        </p:blipFill>
        <p:spPr>
          <a:xfrm>
            <a:off x="0" y="846667"/>
            <a:ext cx="4465291" cy="50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irdre Murphy 5 copy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10032" r="11939"/>
          <a:stretch/>
        </p:blipFill>
        <p:spPr>
          <a:xfrm>
            <a:off x="0" y="688005"/>
            <a:ext cx="4780369" cy="6169995"/>
          </a:xfrm>
          <a:prstGeom prst="rect">
            <a:avLst/>
          </a:prstGeom>
        </p:spPr>
      </p:pic>
      <p:pic>
        <p:nvPicPr>
          <p:cNvPr id="4" name="Picture 3" descr="Sarah McCoy Meshey 1 copy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4" t="20322" r="12035" b="4309"/>
          <a:stretch/>
        </p:blipFill>
        <p:spPr>
          <a:xfrm>
            <a:off x="4857542" y="0"/>
            <a:ext cx="4286458" cy="516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ylor Seery 1 copy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6933" r="14077" b="2967"/>
          <a:stretch/>
        </p:blipFill>
        <p:spPr>
          <a:xfrm>
            <a:off x="4596593" y="678948"/>
            <a:ext cx="4547407" cy="6179052"/>
          </a:xfrm>
          <a:prstGeom prst="rect">
            <a:avLst/>
          </a:prstGeom>
        </p:spPr>
      </p:pic>
      <p:pic>
        <p:nvPicPr>
          <p:cNvPr id="6" name="Picture 5" descr="Kate Huebner 0 copy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" r="18897"/>
          <a:stretch/>
        </p:blipFill>
        <p:spPr>
          <a:xfrm>
            <a:off x="0" y="0"/>
            <a:ext cx="4428765" cy="61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5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antha Pearlman copy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10695" r="9681"/>
          <a:stretch/>
        </p:blipFill>
        <p:spPr>
          <a:xfrm>
            <a:off x="0" y="408872"/>
            <a:ext cx="4668135" cy="6124572"/>
          </a:xfrm>
          <a:prstGeom prst="rect">
            <a:avLst/>
          </a:prstGeom>
        </p:spPr>
      </p:pic>
      <p:pic>
        <p:nvPicPr>
          <p:cNvPr id="4" name="Picture 3" descr="Liz Cirrito 2 copy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0695" r="11520"/>
          <a:stretch/>
        </p:blipFill>
        <p:spPr>
          <a:xfrm>
            <a:off x="4793334" y="409223"/>
            <a:ext cx="4350666" cy="61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ittany Ghaffari 2 copy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5" t="18520" r="6578"/>
          <a:stretch/>
        </p:blipFill>
        <p:spPr>
          <a:xfrm>
            <a:off x="32322" y="838200"/>
            <a:ext cx="4387278" cy="5993299"/>
          </a:xfrm>
          <a:prstGeom prst="rect">
            <a:avLst/>
          </a:prstGeom>
        </p:spPr>
      </p:pic>
      <p:pic>
        <p:nvPicPr>
          <p:cNvPr id="2" name="Picture 1" descr="Brittney Zinke 3 copy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9407" r="9609" b="2023"/>
          <a:stretch/>
        </p:blipFill>
        <p:spPr>
          <a:xfrm>
            <a:off x="4605319" y="0"/>
            <a:ext cx="4538681" cy="60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n Schiff 7 copy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" r="8556"/>
          <a:stretch/>
        </p:blipFill>
        <p:spPr>
          <a:xfrm>
            <a:off x="1840679" y="318565"/>
            <a:ext cx="5679099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6">
      <a:dk1>
        <a:srgbClr val="000000"/>
      </a:dk1>
      <a:lt1>
        <a:srgbClr val="FFFFFF"/>
      </a:lt1>
      <a:dk2>
        <a:srgbClr val="000099"/>
      </a:dk2>
      <a:lt2>
        <a:srgbClr val="808080"/>
      </a:lt2>
      <a:accent1>
        <a:srgbClr val="FB6346"/>
      </a:accent1>
      <a:accent2>
        <a:srgbClr val="FB9F86"/>
      </a:accent2>
      <a:accent3>
        <a:srgbClr val="FFFFFF"/>
      </a:accent3>
      <a:accent4>
        <a:srgbClr val="000000"/>
      </a:accent4>
      <a:accent5>
        <a:srgbClr val="FDB7B0"/>
      </a:accent5>
      <a:accent6>
        <a:srgbClr val="E39079"/>
      </a:accent6>
      <a:hlink>
        <a:srgbClr val="4F70B1"/>
      </a:hlink>
      <a:folHlink>
        <a:srgbClr val="8BA5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B6346"/>
        </a:accent1>
        <a:accent2>
          <a:srgbClr val="FB9F86"/>
        </a:accent2>
        <a:accent3>
          <a:srgbClr val="FFFFFF"/>
        </a:accent3>
        <a:accent4>
          <a:srgbClr val="000000"/>
        </a:accent4>
        <a:accent5>
          <a:srgbClr val="FDB7B0"/>
        </a:accent5>
        <a:accent6>
          <a:srgbClr val="E3907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B6346"/>
        </a:accent1>
        <a:accent2>
          <a:srgbClr val="FB9F86"/>
        </a:accent2>
        <a:accent3>
          <a:srgbClr val="FFFFFF"/>
        </a:accent3>
        <a:accent4>
          <a:srgbClr val="000000"/>
        </a:accent4>
        <a:accent5>
          <a:srgbClr val="FDB7B0"/>
        </a:accent5>
        <a:accent6>
          <a:srgbClr val="E39079"/>
        </a:accent6>
        <a:hlink>
          <a:srgbClr val="FF3300"/>
        </a:hlink>
        <a:folHlink>
          <a:srgbClr val="FF52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FB6346"/>
        </a:accent1>
        <a:accent2>
          <a:srgbClr val="FB9F86"/>
        </a:accent2>
        <a:accent3>
          <a:srgbClr val="FFFFFF"/>
        </a:accent3>
        <a:accent4>
          <a:srgbClr val="000000"/>
        </a:accent4>
        <a:accent5>
          <a:srgbClr val="FDB7B0"/>
        </a:accent5>
        <a:accent6>
          <a:srgbClr val="E39079"/>
        </a:accent6>
        <a:hlink>
          <a:srgbClr val="FF3300"/>
        </a:hlink>
        <a:folHlink>
          <a:srgbClr val="FF52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FB6346"/>
        </a:accent1>
        <a:accent2>
          <a:srgbClr val="FB9F86"/>
        </a:accent2>
        <a:accent3>
          <a:srgbClr val="FFFFFF"/>
        </a:accent3>
        <a:accent4>
          <a:srgbClr val="000000"/>
        </a:accent4>
        <a:accent5>
          <a:srgbClr val="FDB7B0"/>
        </a:accent5>
        <a:accent6>
          <a:srgbClr val="E39079"/>
        </a:accent6>
        <a:hlink>
          <a:srgbClr val="4F70B1"/>
        </a:hlink>
        <a:folHlink>
          <a:srgbClr val="8BA5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8</Words>
  <Application>Microsoft Office PowerPoint</Application>
  <PresentationFormat>On-screen Show (4:3)</PresentationFormat>
  <Paragraphs>7</Paragraphs>
  <Slides>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Journal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Presentation Magazine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Gigham Red Template</dc:title>
  <dc:creator>Presentation Magazine</dc:creator>
  <cp:lastModifiedBy>Celestino</cp:lastModifiedBy>
  <cp:revision>44</cp:revision>
  <dcterms:created xsi:type="dcterms:W3CDTF">2005-03-29T16:57:46Z</dcterms:created>
  <dcterms:modified xsi:type="dcterms:W3CDTF">2017-01-08T18:28:53Z</dcterms:modified>
</cp:coreProperties>
</file>